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Default Extension="png" ContentType="image/pn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Lst>
  <p:sldSz cx="9144000" cy="6858000"/>
  <p:notesSz cx="9144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4400" b="0" i="0">
                <a:solidFill>
                  <a:schemeClr val="tx1"/>
                </a:solidFill>
                <a:latin typeface="Calibri"/>
                <a:cs typeface="Calibri"/>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p:txBody>
      </p:sp>
      <p:sp>
        <p:nvSpPr>
          <p:cNvPr id="3" name="Holder 3"/>
          <p:cNvSpPr>
            <a:spLocks noGrp="1"/>
          </p:cNvSpPr>
          <p:nvPr>
            <p:ph idx="2" sz="half"/>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85381" y="2667114"/>
            <a:ext cx="6550025" cy="919480"/>
          </a:xfrm>
          <a:prstGeom prst="rect">
            <a:avLst/>
          </a:prstGeom>
        </p:spPr>
        <p:txBody>
          <a:bodyPr wrap="square" lIns="0" tIns="0" rIns="0" bIns="0">
            <a:spAutoFit/>
          </a:bodyPr>
          <a:lstStyle>
            <a:lvl1pPr>
              <a:defRPr sz="4400" b="0" i="0">
                <a:solidFill>
                  <a:schemeClr val="tx1"/>
                </a:solidFill>
                <a:latin typeface="Calibri"/>
                <a:cs typeface="Calibri"/>
              </a:defRPr>
            </a:lvl1pPr>
          </a:lstStyle>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
          <p:cNvSpPr txBox="1"/>
          <p:nvPr/>
        </p:nvSpPr>
        <p:spPr>
          <a:xfrm>
            <a:off x="1315274" y="722299"/>
            <a:ext cx="6462395" cy="4414520"/>
          </a:xfrm>
          <a:prstGeom prst="rect">
            <a:avLst/>
          </a:prstGeom>
        </p:spPr>
        <p:txBody>
          <a:bodyPr wrap="square" lIns="0" tIns="12700" rIns="0" bIns="0" rtlCol="0" vert="horz">
            <a:spAutoFit/>
          </a:bodyPr>
          <a:lstStyle/>
          <a:p>
            <a:pPr algn="ctr">
              <a:lnSpc>
                <a:spcPct val="100000"/>
              </a:lnSpc>
              <a:spcBef>
                <a:spcPts val="100"/>
              </a:spcBef>
            </a:pPr>
            <a:r>
              <a:rPr dirty="0" sz="3600" b="1">
                <a:latin typeface="Times New Roman"/>
                <a:cs typeface="Times New Roman"/>
              </a:rPr>
              <a:t>Read</a:t>
            </a:r>
            <a:r>
              <a:rPr dirty="0" sz="3600" spc="-80" b="1">
                <a:latin typeface="Times New Roman"/>
                <a:cs typeface="Times New Roman"/>
              </a:rPr>
              <a:t> </a:t>
            </a:r>
            <a:r>
              <a:rPr dirty="0" sz="3600" b="1">
                <a:latin typeface="Times New Roman"/>
                <a:cs typeface="Times New Roman"/>
              </a:rPr>
              <a:t>Before</a:t>
            </a:r>
            <a:r>
              <a:rPr dirty="0" sz="3600" spc="-70" b="1">
                <a:latin typeface="Times New Roman"/>
                <a:cs typeface="Times New Roman"/>
              </a:rPr>
              <a:t> </a:t>
            </a:r>
            <a:r>
              <a:rPr dirty="0" sz="3600" spc="-10" b="1">
                <a:latin typeface="Times New Roman"/>
                <a:cs typeface="Times New Roman"/>
              </a:rPr>
              <a:t>Starting</a:t>
            </a:r>
            <a:endParaRPr sz="3600">
              <a:latin typeface="Times New Roman"/>
              <a:cs typeface="Times New Roman"/>
            </a:endParaRPr>
          </a:p>
          <a:p>
            <a:pPr algn="ctr" marL="171450" marR="167005">
              <a:lnSpc>
                <a:spcPct val="100000"/>
              </a:lnSpc>
            </a:pPr>
            <a:r>
              <a:rPr dirty="0" sz="3600">
                <a:latin typeface="Times New Roman"/>
                <a:cs typeface="Times New Roman"/>
              </a:rPr>
              <a:t>Use</a:t>
            </a:r>
            <a:r>
              <a:rPr dirty="0" sz="3600" spc="-55">
                <a:latin typeface="Times New Roman"/>
                <a:cs typeface="Times New Roman"/>
              </a:rPr>
              <a:t> </a:t>
            </a:r>
            <a:r>
              <a:rPr dirty="0" sz="3600">
                <a:latin typeface="Times New Roman"/>
                <a:cs typeface="Times New Roman"/>
              </a:rPr>
              <a:t>full</a:t>
            </a:r>
            <a:r>
              <a:rPr dirty="0" sz="3600" spc="-55">
                <a:latin typeface="Times New Roman"/>
                <a:cs typeface="Times New Roman"/>
              </a:rPr>
              <a:t> </a:t>
            </a:r>
            <a:r>
              <a:rPr dirty="0" sz="3600">
                <a:latin typeface="Times New Roman"/>
                <a:cs typeface="Times New Roman"/>
              </a:rPr>
              <a:t>screen</a:t>
            </a:r>
            <a:r>
              <a:rPr dirty="0" sz="3600" spc="-55">
                <a:latin typeface="Times New Roman"/>
                <a:cs typeface="Times New Roman"/>
              </a:rPr>
              <a:t> </a:t>
            </a:r>
            <a:r>
              <a:rPr dirty="0" sz="3600">
                <a:latin typeface="Times New Roman"/>
                <a:cs typeface="Times New Roman"/>
              </a:rPr>
              <a:t>for</a:t>
            </a:r>
            <a:r>
              <a:rPr dirty="0" sz="3600" spc="-55">
                <a:latin typeface="Times New Roman"/>
                <a:cs typeface="Times New Roman"/>
              </a:rPr>
              <a:t> </a:t>
            </a:r>
            <a:r>
              <a:rPr dirty="0" sz="3600">
                <a:latin typeface="Times New Roman"/>
                <a:cs typeface="Times New Roman"/>
              </a:rPr>
              <a:t>best</a:t>
            </a:r>
            <a:r>
              <a:rPr dirty="0" sz="3600" spc="-55">
                <a:latin typeface="Times New Roman"/>
                <a:cs typeface="Times New Roman"/>
              </a:rPr>
              <a:t> </a:t>
            </a:r>
            <a:r>
              <a:rPr dirty="0" sz="3600">
                <a:latin typeface="Times New Roman"/>
                <a:cs typeface="Times New Roman"/>
              </a:rPr>
              <a:t>results</a:t>
            </a:r>
            <a:r>
              <a:rPr dirty="0" sz="3600" spc="-55">
                <a:latin typeface="Times New Roman"/>
                <a:cs typeface="Times New Roman"/>
              </a:rPr>
              <a:t> </a:t>
            </a:r>
            <a:r>
              <a:rPr dirty="0" sz="3600" spc="-25">
                <a:latin typeface="Times New Roman"/>
                <a:cs typeface="Times New Roman"/>
              </a:rPr>
              <a:t>on </a:t>
            </a:r>
            <a:r>
              <a:rPr dirty="0" sz="3600">
                <a:latin typeface="Times New Roman"/>
                <a:cs typeface="Times New Roman"/>
              </a:rPr>
              <a:t>desktop,</a:t>
            </a:r>
            <a:r>
              <a:rPr dirty="0" sz="3600" spc="-70">
                <a:latin typeface="Times New Roman"/>
                <a:cs typeface="Times New Roman"/>
              </a:rPr>
              <a:t> </a:t>
            </a:r>
            <a:r>
              <a:rPr dirty="0" sz="3600">
                <a:latin typeface="Times New Roman"/>
                <a:cs typeface="Times New Roman"/>
              </a:rPr>
              <a:t>and</a:t>
            </a:r>
            <a:r>
              <a:rPr dirty="0" sz="3600" spc="-70">
                <a:latin typeface="Times New Roman"/>
                <a:cs typeface="Times New Roman"/>
              </a:rPr>
              <a:t> </a:t>
            </a:r>
            <a:r>
              <a:rPr dirty="0" sz="3600">
                <a:latin typeface="Times New Roman"/>
                <a:cs typeface="Times New Roman"/>
              </a:rPr>
              <a:t>landscape</a:t>
            </a:r>
            <a:r>
              <a:rPr dirty="0" sz="3600" spc="-70">
                <a:latin typeface="Times New Roman"/>
                <a:cs typeface="Times New Roman"/>
              </a:rPr>
              <a:t> </a:t>
            </a:r>
            <a:r>
              <a:rPr dirty="0" sz="3600">
                <a:latin typeface="Times New Roman"/>
                <a:cs typeface="Times New Roman"/>
              </a:rPr>
              <a:t>mode</a:t>
            </a:r>
            <a:r>
              <a:rPr dirty="0" sz="3600" spc="-70">
                <a:latin typeface="Times New Roman"/>
                <a:cs typeface="Times New Roman"/>
              </a:rPr>
              <a:t> </a:t>
            </a:r>
            <a:r>
              <a:rPr dirty="0" sz="3600" spc="-25">
                <a:latin typeface="Times New Roman"/>
                <a:cs typeface="Times New Roman"/>
              </a:rPr>
              <a:t>on </a:t>
            </a:r>
            <a:r>
              <a:rPr dirty="0" sz="3600">
                <a:latin typeface="Times New Roman"/>
                <a:cs typeface="Times New Roman"/>
              </a:rPr>
              <a:t>mobile</a:t>
            </a:r>
            <a:r>
              <a:rPr dirty="0" sz="3600" spc="-30">
                <a:latin typeface="Times New Roman"/>
                <a:cs typeface="Times New Roman"/>
              </a:rPr>
              <a:t> </a:t>
            </a:r>
            <a:r>
              <a:rPr dirty="0" sz="3600" spc="-10">
                <a:latin typeface="Times New Roman"/>
                <a:cs typeface="Times New Roman"/>
              </a:rPr>
              <a:t>devices.</a:t>
            </a:r>
            <a:endParaRPr sz="3600">
              <a:latin typeface="Times New Roman"/>
              <a:cs typeface="Times New Roman"/>
            </a:endParaRPr>
          </a:p>
          <a:p>
            <a:pPr algn="ctr">
              <a:lnSpc>
                <a:spcPct val="100000"/>
              </a:lnSpc>
            </a:pPr>
            <a:r>
              <a:rPr dirty="0" sz="3600">
                <a:latin typeface="Times New Roman"/>
                <a:cs typeface="Times New Roman"/>
              </a:rPr>
              <a:t>You</a:t>
            </a:r>
            <a:r>
              <a:rPr dirty="0" sz="3600" spc="-65">
                <a:latin typeface="Times New Roman"/>
                <a:cs typeface="Times New Roman"/>
              </a:rPr>
              <a:t> </a:t>
            </a:r>
            <a:r>
              <a:rPr dirty="0" sz="3600">
                <a:latin typeface="Times New Roman"/>
                <a:cs typeface="Times New Roman"/>
              </a:rPr>
              <a:t>will</a:t>
            </a:r>
            <a:r>
              <a:rPr dirty="0" sz="3600" spc="-45">
                <a:latin typeface="Times New Roman"/>
                <a:cs typeface="Times New Roman"/>
              </a:rPr>
              <a:t> </a:t>
            </a:r>
            <a:r>
              <a:rPr dirty="0" sz="3600">
                <a:latin typeface="Times New Roman"/>
                <a:cs typeface="Times New Roman"/>
              </a:rPr>
              <a:t>have</a:t>
            </a:r>
            <a:r>
              <a:rPr dirty="0" sz="3600" spc="-40">
                <a:latin typeface="Times New Roman"/>
                <a:cs typeface="Times New Roman"/>
              </a:rPr>
              <a:t> </a:t>
            </a:r>
            <a:r>
              <a:rPr dirty="0" sz="3600" b="1">
                <a:latin typeface="Times New Roman"/>
                <a:cs typeface="Times New Roman"/>
              </a:rPr>
              <a:t>30</a:t>
            </a:r>
            <a:r>
              <a:rPr dirty="0" sz="3600" spc="-45" b="1">
                <a:latin typeface="Times New Roman"/>
                <a:cs typeface="Times New Roman"/>
              </a:rPr>
              <a:t> </a:t>
            </a:r>
            <a:r>
              <a:rPr dirty="0" sz="3600" spc="-10" b="1">
                <a:latin typeface="Times New Roman"/>
                <a:cs typeface="Times New Roman"/>
              </a:rPr>
              <a:t>seconds</a:t>
            </a:r>
            <a:endParaRPr sz="3600">
              <a:latin typeface="Times New Roman"/>
              <a:cs typeface="Times New Roman"/>
            </a:endParaRPr>
          </a:p>
          <a:p>
            <a:pPr algn="ctr">
              <a:lnSpc>
                <a:spcPct val="100000"/>
              </a:lnSpc>
            </a:pPr>
            <a:r>
              <a:rPr dirty="0" sz="3600">
                <a:latin typeface="Times New Roman"/>
                <a:cs typeface="Times New Roman"/>
              </a:rPr>
              <a:t>to</a:t>
            </a:r>
            <a:r>
              <a:rPr dirty="0" sz="3600" spc="-75">
                <a:latin typeface="Times New Roman"/>
                <a:cs typeface="Times New Roman"/>
              </a:rPr>
              <a:t> </a:t>
            </a:r>
            <a:r>
              <a:rPr dirty="0" sz="3600">
                <a:latin typeface="Times New Roman"/>
                <a:cs typeface="Times New Roman"/>
              </a:rPr>
              <a:t>observe</a:t>
            </a:r>
            <a:r>
              <a:rPr dirty="0" sz="3600" spc="-75">
                <a:latin typeface="Times New Roman"/>
                <a:cs typeface="Times New Roman"/>
              </a:rPr>
              <a:t> </a:t>
            </a:r>
            <a:r>
              <a:rPr dirty="0" sz="3600">
                <a:latin typeface="Times New Roman"/>
                <a:cs typeface="Times New Roman"/>
              </a:rPr>
              <a:t>the</a:t>
            </a:r>
            <a:r>
              <a:rPr dirty="0" sz="3600" spc="-75">
                <a:latin typeface="Times New Roman"/>
                <a:cs typeface="Times New Roman"/>
              </a:rPr>
              <a:t> </a:t>
            </a:r>
            <a:r>
              <a:rPr dirty="0" sz="3600">
                <a:latin typeface="Times New Roman"/>
                <a:cs typeface="Times New Roman"/>
              </a:rPr>
              <a:t>picture,</a:t>
            </a:r>
            <a:r>
              <a:rPr dirty="0" sz="3600" spc="-75">
                <a:latin typeface="Times New Roman"/>
                <a:cs typeface="Times New Roman"/>
              </a:rPr>
              <a:t> </a:t>
            </a:r>
            <a:r>
              <a:rPr dirty="0" sz="3600">
                <a:latin typeface="Times New Roman"/>
                <a:cs typeface="Times New Roman"/>
              </a:rPr>
              <a:t>followed</a:t>
            </a:r>
            <a:r>
              <a:rPr dirty="0" sz="3600" spc="-75">
                <a:latin typeface="Times New Roman"/>
                <a:cs typeface="Times New Roman"/>
              </a:rPr>
              <a:t> </a:t>
            </a:r>
            <a:r>
              <a:rPr dirty="0" sz="3600" spc="-25">
                <a:latin typeface="Times New Roman"/>
                <a:cs typeface="Times New Roman"/>
              </a:rPr>
              <a:t>by</a:t>
            </a:r>
            <a:endParaRPr sz="3600">
              <a:latin typeface="Times New Roman"/>
              <a:cs typeface="Times New Roman"/>
            </a:endParaRPr>
          </a:p>
          <a:p>
            <a:pPr marL="2716530" marR="5080" indent="-2704465">
              <a:lnSpc>
                <a:spcPct val="100000"/>
              </a:lnSpc>
            </a:pPr>
            <a:r>
              <a:rPr dirty="0" sz="3600" b="1">
                <a:latin typeface="Times New Roman"/>
                <a:cs typeface="Times New Roman"/>
              </a:rPr>
              <a:t>4.5</a:t>
            </a:r>
            <a:r>
              <a:rPr dirty="0" sz="3600" spc="-45" b="1">
                <a:latin typeface="Times New Roman"/>
                <a:cs typeface="Times New Roman"/>
              </a:rPr>
              <a:t> </a:t>
            </a:r>
            <a:r>
              <a:rPr dirty="0" sz="3600" b="1">
                <a:latin typeface="Times New Roman"/>
                <a:cs typeface="Times New Roman"/>
              </a:rPr>
              <a:t>minutes</a:t>
            </a:r>
            <a:r>
              <a:rPr dirty="0" sz="3600" spc="-25" b="1">
                <a:latin typeface="Times New Roman"/>
                <a:cs typeface="Times New Roman"/>
              </a:rPr>
              <a:t> </a:t>
            </a:r>
            <a:r>
              <a:rPr dirty="0" sz="3600">
                <a:latin typeface="Times New Roman"/>
                <a:cs typeface="Times New Roman"/>
              </a:rPr>
              <a:t>to</a:t>
            </a:r>
            <a:r>
              <a:rPr dirty="0" sz="3600" spc="-35">
                <a:latin typeface="Times New Roman"/>
                <a:cs typeface="Times New Roman"/>
              </a:rPr>
              <a:t> </a:t>
            </a:r>
            <a:r>
              <a:rPr dirty="0" sz="3600">
                <a:latin typeface="Times New Roman"/>
                <a:cs typeface="Times New Roman"/>
              </a:rPr>
              <a:t>write</a:t>
            </a:r>
            <a:r>
              <a:rPr dirty="0" sz="3600" spc="-35">
                <a:latin typeface="Times New Roman"/>
                <a:cs typeface="Times New Roman"/>
              </a:rPr>
              <a:t> </a:t>
            </a:r>
            <a:r>
              <a:rPr dirty="0" sz="3600">
                <a:latin typeface="Times New Roman"/>
                <a:cs typeface="Times New Roman"/>
              </a:rPr>
              <a:t>the</a:t>
            </a:r>
            <a:r>
              <a:rPr dirty="0" sz="3600" spc="-35">
                <a:latin typeface="Times New Roman"/>
                <a:cs typeface="Times New Roman"/>
              </a:rPr>
              <a:t> </a:t>
            </a:r>
            <a:r>
              <a:rPr dirty="0" sz="3600">
                <a:latin typeface="Times New Roman"/>
                <a:cs typeface="Times New Roman"/>
              </a:rPr>
              <a:t>action</a:t>
            </a:r>
            <a:r>
              <a:rPr dirty="0" sz="3600" spc="-30">
                <a:latin typeface="Times New Roman"/>
                <a:cs typeface="Times New Roman"/>
              </a:rPr>
              <a:t> </a:t>
            </a:r>
            <a:r>
              <a:rPr dirty="0" sz="3600" spc="-25">
                <a:latin typeface="Times New Roman"/>
                <a:cs typeface="Times New Roman"/>
              </a:rPr>
              <a:t>and </a:t>
            </a:r>
            <a:r>
              <a:rPr dirty="0" sz="3600" spc="-10">
                <a:latin typeface="Times New Roman"/>
                <a:cs typeface="Times New Roman"/>
              </a:rPr>
              <a:t>story.</a:t>
            </a:r>
            <a:endParaRPr sz="3600">
              <a:latin typeface="Times New Roman"/>
              <a:cs typeface="Times New Roman"/>
            </a:endParaRPr>
          </a:p>
        </p:txBody>
      </p:sp>
      <p:pic>
        <p:nvPicPr>
          <p:cNvPr id="3" name="object 3" descr=""/>
          <p:cNvPicPr/>
          <p:nvPr/>
        </p:nvPicPr>
        <p:blipFill>
          <a:blip r:embed="rId2" cstate="print"/>
          <a:stretch>
            <a:fillRect/>
          </a:stretch>
        </p:blipFill>
        <p:spPr>
          <a:xfrm>
            <a:off x="8585200" y="6299200"/>
            <a:ext cx="406400" cy="406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700" rIns="0" bIns="0" rtlCol="0" vert="horz">
            <a:spAutoFit/>
          </a:bodyPr>
          <a:lstStyle/>
          <a:p>
            <a:pPr marL="12700">
              <a:lnSpc>
                <a:spcPct val="100000"/>
              </a:lnSpc>
              <a:spcBef>
                <a:spcPts val="100"/>
              </a:spcBef>
            </a:pPr>
            <a:r>
              <a:rPr dirty="0"/>
              <a:t>WILL</a:t>
            </a:r>
            <a:r>
              <a:rPr dirty="0" spc="-45"/>
              <a:t> </a:t>
            </a:r>
            <a:r>
              <a:rPr dirty="0"/>
              <a:t>STARTS</a:t>
            </a:r>
            <a:r>
              <a:rPr dirty="0" spc="-40"/>
              <a:t> </a:t>
            </a:r>
            <a:r>
              <a:rPr dirty="0"/>
              <a:t>IN</a:t>
            </a:r>
            <a:r>
              <a:rPr dirty="0" spc="-45"/>
              <a:t> </a:t>
            </a:r>
            <a:r>
              <a:rPr dirty="0"/>
              <a:t>10</a:t>
            </a:r>
            <a:r>
              <a:rPr dirty="0" spc="-40"/>
              <a:t> </a:t>
            </a:r>
            <a:r>
              <a:rPr dirty="0" spc="-10"/>
              <a:t>SECONDS</a:t>
            </a:r>
          </a:p>
        </p:txBody>
      </p:sp>
      <p:pic>
        <p:nvPicPr>
          <p:cNvPr id="3" name="object 3" descr=""/>
          <p:cNvPicPr/>
          <p:nvPr/>
        </p:nvPicPr>
        <p:blipFill>
          <a:blip r:embed="rId2" cstate="print"/>
          <a:stretch>
            <a:fillRect/>
          </a:stretch>
        </p:blipFill>
        <p:spPr>
          <a:xfrm>
            <a:off x="8585200" y="6299200"/>
            <a:ext cx="406400" cy="406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236220" rIns="0" bIns="0" rtlCol="0" vert="horz">
            <a:spAutoFit/>
          </a:bodyPr>
          <a:lstStyle/>
          <a:p>
            <a:pPr marL="1575435">
              <a:lnSpc>
                <a:spcPct val="100000"/>
              </a:lnSpc>
              <a:spcBef>
                <a:spcPts val="100"/>
              </a:spcBef>
            </a:pPr>
            <a:r>
              <a:rPr dirty="0"/>
              <a:t>START</a:t>
            </a:r>
            <a:r>
              <a:rPr dirty="0" spc="-90"/>
              <a:t> </a:t>
            </a:r>
            <a:r>
              <a:rPr dirty="0" spc="-10"/>
              <a:t>WRITING</a:t>
            </a:r>
          </a:p>
        </p:txBody>
      </p:sp>
      <p:pic>
        <p:nvPicPr>
          <p:cNvPr id="3" name="object 3" descr=""/>
          <p:cNvPicPr/>
          <p:nvPr/>
        </p:nvPicPr>
        <p:blipFill>
          <a:blip r:embed="rId2" cstate="print"/>
          <a:stretch>
            <a:fillRect/>
          </a:stretch>
        </p:blipFill>
        <p:spPr>
          <a:xfrm>
            <a:off x="8585200" y="6299200"/>
            <a:ext cx="406400" cy="406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Aswanth Murugan</dc:creator>
  <dc:title>Read Before Starting Use full screen for best results on desktop, and landscape mode on mobile devices. You will have 30 seconds to observe the picture, followed by 4.5 minutes to write the action and story.</dc:title>
  <dcterms:created xsi:type="dcterms:W3CDTF">2026-06-17T14:17:35Z</dcterms:created>
  <dcterms:modified xsi:type="dcterms:W3CDTF">2026-06-17T14:17:35Z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2026-06-17T00:00:00Z</vt:filetime>
  </property>
  <property fmtid="{D5CDD505-2E9C-101B-9397-08002B2CF9AE}" pid="3" name="Creator">
    <vt:lpwstr>www.smallpdf.com</vt:lpwstr>
  </property>
  <property fmtid="{D5CDD505-2E9C-101B-9397-08002B2CF9AE}" pid="4" name="LastSaved">
    <vt:filetime>2026-06-17T00:00:00Z</vt:filetime>
  </property>
  <property fmtid="{D5CDD505-2E9C-101B-9397-08002B2CF9AE}" pid="5" name="Producer">
    <vt:lpwstr>3-Heights(TM) PDF Security Shell 4.8.25.2 (http://www.pdf-tools.com)</vt:lpwstr>
  </property>
</Properties>
</file>