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5381" y="2667114"/>
            <a:ext cx="6550025" cy="91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5274" y="722299"/>
            <a:ext cx="6462395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Times New Roman"/>
                <a:cs typeface="Times New Roman"/>
              </a:rPr>
              <a:t>Read</a:t>
            </a:r>
            <a:r>
              <a:rPr dirty="0" sz="3600" spc="-8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Before</a:t>
            </a:r>
            <a:r>
              <a:rPr dirty="0" sz="3600" spc="-70" b="1">
                <a:latin typeface="Times New Roman"/>
                <a:cs typeface="Times New Roman"/>
              </a:rPr>
              <a:t> </a:t>
            </a:r>
            <a:r>
              <a:rPr dirty="0" sz="3600" spc="-10" b="1">
                <a:latin typeface="Times New Roman"/>
                <a:cs typeface="Times New Roman"/>
              </a:rPr>
              <a:t>Starting</a:t>
            </a:r>
            <a:endParaRPr sz="3600">
              <a:latin typeface="Times New Roman"/>
              <a:cs typeface="Times New Roman"/>
            </a:endParaRPr>
          </a:p>
          <a:p>
            <a:pPr algn="ctr" marL="171450" marR="167005">
              <a:lnSpc>
                <a:spcPct val="100000"/>
              </a:lnSpc>
            </a:pPr>
            <a:r>
              <a:rPr dirty="0" sz="3600">
                <a:latin typeface="Times New Roman"/>
                <a:cs typeface="Times New Roman"/>
              </a:rPr>
              <a:t>Use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full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screen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for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best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results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 spc="-25">
                <a:latin typeface="Times New Roman"/>
                <a:cs typeface="Times New Roman"/>
              </a:rPr>
              <a:t>on </a:t>
            </a:r>
            <a:r>
              <a:rPr dirty="0" sz="3600">
                <a:latin typeface="Times New Roman"/>
                <a:cs typeface="Times New Roman"/>
              </a:rPr>
              <a:t>desktop,</a:t>
            </a:r>
            <a:r>
              <a:rPr dirty="0" sz="3600" spc="-7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and</a:t>
            </a:r>
            <a:r>
              <a:rPr dirty="0" sz="3600" spc="-7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landscape</a:t>
            </a:r>
            <a:r>
              <a:rPr dirty="0" sz="3600" spc="-7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mode</a:t>
            </a:r>
            <a:r>
              <a:rPr dirty="0" sz="3600" spc="-70">
                <a:latin typeface="Times New Roman"/>
                <a:cs typeface="Times New Roman"/>
              </a:rPr>
              <a:t> </a:t>
            </a:r>
            <a:r>
              <a:rPr dirty="0" sz="3600" spc="-25">
                <a:latin typeface="Times New Roman"/>
                <a:cs typeface="Times New Roman"/>
              </a:rPr>
              <a:t>on </a:t>
            </a:r>
            <a:r>
              <a:rPr dirty="0" sz="3600">
                <a:latin typeface="Times New Roman"/>
                <a:cs typeface="Times New Roman"/>
              </a:rPr>
              <a:t>mobile</a:t>
            </a:r>
            <a:r>
              <a:rPr dirty="0" sz="3600" spc="-3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devices.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600">
                <a:latin typeface="Times New Roman"/>
                <a:cs typeface="Times New Roman"/>
              </a:rPr>
              <a:t>You</a:t>
            </a:r>
            <a:r>
              <a:rPr dirty="0" sz="3600" spc="-6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will</a:t>
            </a:r>
            <a:r>
              <a:rPr dirty="0" sz="3600" spc="-4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have</a:t>
            </a:r>
            <a:r>
              <a:rPr dirty="0" sz="3600" spc="-40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30</a:t>
            </a:r>
            <a:r>
              <a:rPr dirty="0" sz="3600" spc="-45" b="1">
                <a:latin typeface="Times New Roman"/>
                <a:cs typeface="Times New Roman"/>
              </a:rPr>
              <a:t> </a:t>
            </a:r>
            <a:r>
              <a:rPr dirty="0" sz="3600" spc="-10" b="1">
                <a:latin typeface="Times New Roman"/>
                <a:cs typeface="Times New Roman"/>
              </a:rPr>
              <a:t>seconds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600">
                <a:latin typeface="Times New Roman"/>
                <a:cs typeface="Times New Roman"/>
              </a:rPr>
              <a:t>to</a:t>
            </a:r>
            <a:r>
              <a:rPr dirty="0" sz="3600" spc="-7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observe</a:t>
            </a:r>
            <a:r>
              <a:rPr dirty="0" sz="3600" spc="-7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the</a:t>
            </a:r>
            <a:r>
              <a:rPr dirty="0" sz="3600" spc="-7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picture,</a:t>
            </a:r>
            <a:r>
              <a:rPr dirty="0" sz="3600" spc="-7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followed</a:t>
            </a:r>
            <a:r>
              <a:rPr dirty="0" sz="3600" spc="-75">
                <a:latin typeface="Times New Roman"/>
                <a:cs typeface="Times New Roman"/>
              </a:rPr>
              <a:t> </a:t>
            </a:r>
            <a:r>
              <a:rPr dirty="0" sz="3600" spc="-25"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  <a:p>
            <a:pPr marL="2716530" marR="5080" indent="-2704465">
              <a:lnSpc>
                <a:spcPct val="100000"/>
              </a:lnSpc>
            </a:pPr>
            <a:r>
              <a:rPr dirty="0" sz="3600" b="1">
                <a:latin typeface="Times New Roman"/>
                <a:cs typeface="Times New Roman"/>
              </a:rPr>
              <a:t>4.5</a:t>
            </a:r>
            <a:r>
              <a:rPr dirty="0" sz="3600" spc="-4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minutes</a:t>
            </a:r>
            <a:r>
              <a:rPr dirty="0" sz="3600" spc="-25" b="1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to</a:t>
            </a:r>
            <a:r>
              <a:rPr dirty="0" sz="3600" spc="-3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write</a:t>
            </a:r>
            <a:r>
              <a:rPr dirty="0" sz="3600" spc="-3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the</a:t>
            </a:r>
            <a:r>
              <a:rPr dirty="0" sz="3600" spc="-3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action</a:t>
            </a:r>
            <a:r>
              <a:rPr dirty="0" sz="3600" spc="-30">
                <a:latin typeface="Times New Roman"/>
                <a:cs typeface="Times New Roman"/>
              </a:rPr>
              <a:t> </a:t>
            </a:r>
            <a:r>
              <a:rPr dirty="0" sz="3600" spc="-25">
                <a:latin typeface="Times New Roman"/>
                <a:cs typeface="Times New Roman"/>
              </a:rPr>
              <a:t>and </a:t>
            </a:r>
            <a:r>
              <a:rPr dirty="0" sz="3600" spc="-10">
                <a:latin typeface="Times New Roman"/>
                <a:cs typeface="Times New Roman"/>
              </a:rPr>
              <a:t>story.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WILL</a:t>
            </a:r>
            <a:r>
              <a:rPr dirty="0" spc="-45"/>
              <a:t> </a:t>
            </a:r>
            <a:r>
              <a:rPr dirty="0"/>
              <a:t>STARTS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10</a:t>
            </a:r>
            <a:r>
              <a:rPr dirty="0" spc="-40"/>
              <a:t> </a:t>
            </a:r>
            <a:r>
              <a:rPr dirty="0" spc="-10"/>
              <a:t>SECONDS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220" rIns="0" bIns="0" rtlCol="0" vert="horz">
            <a:spAutoFit/>
          </a:bodyPr>
          <a:lstStyle/>
          <a:p>
            <a:pPr marL="1575435">
              <a:lnSpc>
                <a:spcPct val="100000"/>
              </a:lnSpc>
              <a:spcBef>
                <a:spcPts val="100"/>
              </a:spcBef>
            </a:pPr>
            <a:r>
              <a:rPr dirty="0"/>
              <a:t>START</a:t>
            </a:r>
            <a:r>
              <a:rPr dirty="0" spc="-90"/>
              <a:t> </a:t>
            </a:r>
            <a:r>
              <a:rPr dirty="0" spc="-10"/>
              <a:t>WRITING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2026-06-17T14:16:25Z</dcterms:created>
  <dcterms:modified xsi:type="dcterms:W3CDTF">2026-06-17T14:16:25Z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2026-06-17T00:00:00Z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3-Heights(TM) PDF Security Shell 4.8.25.2 (http://www.pdf-tools.com)</vt:lpwstr>
  </property>
</Properties>
</file>